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0" r:id="rId3"/>
    <p:sldId id="291" r:id="rId4"/>
    <p:sldId id="292" r:id="rId5"/>
    <p:sldId id="294" r:id="rId6"/>
    <p:sldId id="295" r:id="rId7"/>
    <p:sldId id="296" r:id="rId8"/>
    <p:sldId id="297" r:id="rId9"/>
    <p:sldId id="299" r:id="rId10"/>
    <p:sldId id="300" r:id="rId11"/>
    <p:sldId id="317" r:id="rId12"/>
    <p:sldId id="31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DC56E-A557-45FC-B903-FE7615FB4894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0BC7E-EF67-405A-BF64-43AC4BF097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10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0BC7E-EF67-405A-BF64-43AC4BF097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0BC7E-EF67-405A-BF64-43AC4BF0974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0BC7E-EF67-405A-BF64-43AC4BF0974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0BC7E-EF67-405A-BF64-43AC4BF0974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0BC7E-EF67-405A-BF64-43AC4BF097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0BC7E-EF67-405A-BF64-43AC4BF0974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0BC7E-EF67-405A-BF64-43AC4BF0974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0BC7E-EF67-405A-BF64-43AC4BF097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0BC7E-EF67-405A-BF64-43AC4BF097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0BC7E-EF67-405A-BF64-43AC4BF0974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0BC7E-EF67-405A-BF64-43AC4BF0974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0BC7E-EF67-405A-BF64-43AC4BF0974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8BF8F-0151-4C1C-87F0-B47E4CA90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0DDA-5FE8-4A69-8BB0-F90BA5246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09B9E-4619-4068-8213-A956F67D2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FF21D-EC37-4116-AB19-26FAA1774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6D2D3-62D1-422B-A365-98D62EBCF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213DD-E890-475A-8DBA-200E5934B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B9E6A-C2C8-4E6C-87E2-C26200D30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4F9D9-7D23-4DD6-A1A8-1422B122B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D2FCF-F425-4EF3-97DC-5BC55DC6F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A9605-A78D-45DC-AE92-B3843AE48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58C6E-4A6C-4ED3-8974-80D97045E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F9A1AD-956D-480A-8AF9-21699C773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The Distributive 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4) Which of the following expressions is equivalent to: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(4 x 3) + (4 x 8) ?</a:t>
            </a:r>
          </a:p>
        </p:txBody>
      </p:sp>
      <p:sp>
        <p:nvSpPr>
          <p:cNvPr id="7065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257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Text Box 6"/>
          <p:cNvSpPr txBox="1">
            <a:spLocks noChangeArrowheads="1"/>
          </p:cNvSpPr>
          <p:nvPr/>
        </p:nvSpPr>
        <p:spPr bwMode="auto">
          <a:xfrm>
            <a:off x="1828800" y="5410200"/>
            <a:ext cx="373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4 x (3 + 8) </a:t>
            </a:r>
          </a:p>
        </p:txBody>
      </p:sp>
      <p:sp>
        <p:nvSpPr>
          <p:cNvPr id="70661" name="Text Box 12"/>
          <p:cNvSpPr txBox="1">
            <a:spLocks noChangeArrowheads="1"/>
          </p:cNvSpPr>
          <p:nvPr/>
        </p:nvSpPr>
        <p:spPr bwMode="auto">
          <a:xfrm>
            <a:off x="2209800" y="4114800"/>
            <a:ext cx="480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5) Which of the following expressions is equivalent to: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(5 x 9) + (5 x 3) ?</a:t>
            </a:r>
          </a:p>
        </p:txBody>
      </p:sp>
      <p:sp>
        <p:nvSpPr>
          <p:cNvPr id="71683" name="AutoShape 3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5257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828800" y="5410200"/>
            <a:ext cx="373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9(3 </a:t>
            </a:r>
            <a:r>
              <a:rPr lang="en-US" sz="3600" dirty="0"/>
              <a:t>+ 5) </a:t>
            </a:r>
          </a:p>
        </p:txBody>
      </p:sp>
      <p:sp>
        <p:nvSpPr>
          <p:cNvPr id="7168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3962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AutoShape 6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2667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1752600" y="4114800"/>
            <a:ext cx="373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5(9 </a:t>
            </a:r>
            <a:r>
              <a:rPr lang="en-US" sz="3600" dirty="0"/>
              <a:t>+ 3) 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1752600" y="2895600"/>
            <a:ext cx="373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3(9 </a:t>
            </a:r>
            <a:r>
              <a:rPr lang="en-US" sz="3600" dirty="0"/>
              <a:t>+ 5)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5) Which of the following expressions is equivalent to: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(5 x 9) + (5 x 3) ?</a:t>
            </a:r>
          </a:p>
        </p:txBody>
      </p:sp>
      <p:sp>
        <p:nvSpPr>
          <p:cNvPr id="7270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3962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Text Box 7"/>
          <p:cNvSpPr txBox="1">
            <a:spLocks noChangeArrowheads="1"/>
          </p:cNvSpPr>
          <p:nvPr/>
        </p:nvSpPr>
        <p:spPr bwMode="auto">
          <a:xfrm>
            <a:off x="1752600" y="4114800"/>
            <a:ext cx="373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5(9 </a:t>
            </a:r>
            <a:r>
              <a:rPr lang="en-US" sz="3600" dirty="0"/>
              <a:t>+ 3) </a:t>
            </a:r>
          </a:p>
        </p:txBody>
      </p:sp>
      <p:sp>
        <p:nvSpPr>
          <p:cNvPr id="72709" name="Text Box 9"/>
          <p:cNvSpPr txBox="1">
            <a:spLocks noChangeArrowheads="1"/>
          </p:cNvSpPr>
          <p:nvPr/>
        </p:nvSpPr>
        <p:spPr bwMode="auto">
          <a:xfrm>
            <a:off x="4343400" y="4114800"/>
            <a:ext cx="480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Time</a:t>
            </a:r>
          </a:p>
        </p:txBody>
      </p:sp>
      <p:pic>
        <p:nvPicPr>
          <p:cNvPr id="62467" name="Picture 5" descr="AG00040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90800" y="2209800"/>
            <a:ext cx="4189413" cy="4648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1) Which of the following expressions shows the distributive property for 5(3 + 7)?</a:t>
            </a:r>
          </a:p>
        </p:txBody>
      </p:sp>
      <p:sp>
        <p:nvSpPr>
          <p:cNvPr id="63491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5029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Text Box 5"/>
          <p:cNvSpPr txBox="1">
            <a:spLocks noChangeArrowheads="1"/>
          </p:cNvSpPr>
          <p:nvPr/>
        </p:nvSpPr>
        <p:spPr bwMode="auto">
          <a:xfrm>
            <a:off x="2133600" y="5105400"/>
            <a:ext cx="518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63493" name="Text Box 6"/>
          <p:cNvSpPr txBox="1">
            <a:spLocks noChangeArrowheads="1"/>
          </p:cNvSpPr>
          <p:nvPr/>
        </p:nvSpPr>
        <p:spPr bwMode="auto">
          <a:xfrm>
            <a:off x="2057400" y="518160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(5 x 3) + (5 x 7)</a:t>
            </a:r>
          </a:p>
        </p:txBody>
      </p:sp>
      <p:sp>
        <p:nvSpPr>
          <p:cNvPr id="63494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09600" y="3733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Text Box 8"/>
          <p:cNvSpPr txBox="1">
            <a:spLocks noChangeArrowheads="1"/>
          </p:cNvSpPr>
          <p:nvPr/>
        </p:nvSpPr>
        <p:spPr bwMode="auto">
          <a:xfrm>
            <a:off x="1981200" y="388620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(5 x 3</a:t>
            </a:r>
            <a:r>
              <a:rPr lang="en-US" sz="3600" dirty="0" smtClean="0"/>
              <a:t>)(</a:t>
            </a:r>
            <a:r>
              <a:rPr lang="en-US" sz="3600" dirty="0"/>
              <a:t>5 x 7)</a:t>
            </a:r>
          </a:p>
        </p:txBody>
      </p:sp>
      <p:sp>
        <p:nvSpPr>
          <p:cNvPr id="63496" name="Text Box 9"/>
          <p:cNvSpPr txBox="1">
            <a:spLocks noChangeArrowheads="1"/>
          </p:cNvSpPr>
          <p:nvPr/>
        </p:nvSpPr>
        <p:spPr bwMode="auto">
          <a:xfrm>
            <a:off x="2057400" y="266700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(5 + 3</a:t>
            </a:r>
            <a:r>
              <a:rPr lang="en-US" sz="3600" dirty="0" smtClean="0"/>
              <a:t>)(</a:t>
            </a:r>
            <a:r>
              <a:rPr lang="en-US" sz="3600" dirty="0"/>
              <a:t>5 + 7)</a:t>
            </a:r>
          </a:p>
        </p:txBody>
      </p:sp>
      <p:sp>
        <p:nvSpPr>
          <p:cNvPr id="63497" name="AutoShape 10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09600" y="2362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1) Which of the following expressions shows the distributive property for </a:t>
            </a:r>
            <a:r>
              <a:rPr lang="en-US" sz="4000" dirty="0" smtClean="0">
                <a:solidFill>
                  <a:schemeClr val="tx2"/>
                </a:solidFill>
              </a:rPr>
              <a:t>5(3 </a:t>
            </a:r>
            <a:r>
              <a:rPr lang="en-US" sz="4000" dirty="0">
                <a:solidFill>
                  <a:schemeClr val="tx2"/>
                </a:solidFill>
              </a:rPr>
              <a:t>+ 7)?</a:t>
            </a:r>
          </a:p>
        </p:txBody>
      </p:sp>
      <p:sp>
        <p:nvSpPr>
          <p:cNvPr id="6451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09600" y="5029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Text Box 6"/>
          <p:cNvSpPr txBox="1">
            <a:spLocks noChangeArrowheads="1"/>
          </p:cNvSpPr>
          <p:nvPr/>
        </p:nvSpPr>
        <p:spPr bwMode="auto">
          <a:xfrm>
            <a:off x="2133600" y="5105400"/>
            <a:ext cx="518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1905000" y="518160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(5 x 3) + (5 x 7)</a:t>
            </a:r>
          </a:p>
        </p:txBody>
      </p:sp>
      <p:sp>
        <p:nvSpPr>
          <p:cNvPr id="64518" name="Text Box 8"/>
          <p:cNvSpPr txBox="1">
            <a:spLocks noChangeArrowheads="1"/>
          </p:cNvSpPr>
          <p:nvPr/>
        </p:nvSpPr>
        <p:spPr bwMode="auto">
          <a:xfrm>
            <a:off x="2438400" y="3962400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2) Which of the following expressions shows the distributive property for 3(9 + 4) ?</a:t>
            </a:r>
          </a:p>
        </p:txBody>
      </p:sp>
      <p:sp>
        <p:nvSpPr>
          <p:cNvPr id="6553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2000" y="2362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Text Box 6"/>
          <p:cNvSpPr txBox="1">
            <a:spLocks noChangeArrowheads="1"/>
          </p:cNvSpPr>
          <p:nvPr/>
        </p:nvSpPr>
        <p:spPr bwMode="auto">
          <a:xfrm>
            <a:off x="1828800" y="2514600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(3 x 9) + (3 x 4)</a:t>
            </a:r>
          </a:p>
        </p:txBody>
      </p:sp>
      <p:sp>
        <p:nvSpPr>
          <p:cNvPr id="65541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62000" y="3733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62000" y="5105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Text Box 9"/>
          <p:cNvSpPr txBox="1">
            <a:spLocks noChangeArrowheads="1"/>
          </p:cNvSpPr>
          <p:nvPr/>
        </p:nvSpPr>
        <p:spPr bwMode="auto">
          <a:xfrm>
            <a:off x="1828800" y="3886200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(3 + 9) + (3 + 4)</a:t>
            </a:r>
          </a:p>
        </p:txBody>
      </p:sp>
      <p:sp>
        <p:nvSpPr>
          <p:cNvPr id="65544" name="Text Box 10"/>
          <p:cNvSpPr txBox="1">
            <a:spLocks noChangeArrowheads="1"/>
          </p:cNvSpPr>
          <p:nvPr/>
        </p:nvSpPr>
        <p:spPr bwMode="auto">
          <a:xfrm>
            <a:off x="1828800" y="5334000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(3 + 9</a:t>
            </a:r>
            <a:r>
              <a:rPr lang="en-US" sz="3600" dirty="0" smtClean="0"/>
              <a:t>)(</a:t>
            </a:r>
            <a:r>
              <a:rPr lang="en-US" sz="3600" dirty="0"/>
              <a:t>3 + 4)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2) Which of the following expressions shows the distributive property for 3 x (9 + 4) ?</a:t>
            </a:r>
          </a:p>
        </p:txBody>
      </p:sp>
      <p:sp>
        <p:nvSpPr>
          <p:cNvPr id="6656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2000" y="23622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Text Box 6"/>
          <p:cNvSpPr txBox="1">
            <a:spLocks noChangeArrowheads="1"/>
          </p:cNvSpPr>
          <p:nvPr/>
        </p:nvSpPr>
        <p:spPr bwMode="auto">
          <a:xfrm>
            <a:off x="2209800" y="2514600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(3 x 9) + (3 x 4)</a:t>
            </a:r>
          </a:p>
        </p:txBody>
      </p:sp>
      <p:sp>
        <p:nvSpPr>
          <p:cNvPr id="66565" name="Text Box 7"/>
          <p:cNvSpPr txBox="1">
            <a:spLocks noChangeArrowheads="1"/>
          </p:cNvSpPr>
          <p:nvPr/>
        </p:nvSpPr>
        <p:spPr bwMode="auto">
          <a:xfrm>
            <a:off x="2362200" y="3657600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3) Which of the following expressions is equivalent to:</a:t>
            </a:r>
            <a:br>
              <a:rPr lang="en-US" sz="4000" smtClean="0"/>
            </a:br>
            <a:r>
              <a:rPr lang="en-US" sz="4000" smtClean="0"/>
              <a:t>2 + 3 + 2 + 3 </a:t>
            </a:r>
            <a:br>
              <a:rPr lang="en-US" sz="4000" smtClean="0"/>
            </a:br>
            <a:r>
              <a:rPr lang="en-US" sz="4000" smtClean="0"/>
              <a:t>and shows the distributive property.</a:t>
            </a:r>
          </a:p>
        </p:txBody>
      </p:sp>
      <p:sp>
        <p:nvSpPr>
          <p:cNvPr id="6758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" y="3810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Text Box 6"/>
          <p:cNvSpPr txBox="1">
            <a:spLocks noChangeArrowheads="1"/>
          </p:cNvSpPr>
          <p:nvPr/>
        </p:nvSpPr>
        <p:spPr bwMode="auto">
          <a:xfrm>
            <a:off x="1981200" y="396240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2(2 </a:t>
            </a:r>
            <a:r>
              <a:rPr lang="en-US" sz="3600" dirty="0"/>
              <a:t>+ 3)</a:t>
            </a:r>
          </a:p>
        </p:txBody>
      </p:sp>
      <p:sp>
        <p:nvSpPr>
          <p:cNvPr id="6758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200" y="25146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Text Box 8"/>
          <p:cNvSpPr txBox="1">
            <a:spLocks noChangeArrowheads="1"/>
          </p:cNvSpPr>
          <p:nvPr/>
        </p:nvSpPr>
        <p:spPr bwMode="auto">
          <a:xfrm>
            <a:off x="1981200" y="27432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2 + 2 + 3 + 3</a:t>
            </a:r>
          </a:p>
        </p:txBody>
      </p:sp>
      <p:sp>
        <p:nvSpPr>
          <p:cNvPr id="67591" name="AutoShape 9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838200" y="5105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Text Box 10"/>
          <p:cNvSpPr txBox="1">
            <a:spLocks noChangeArrowheads="1"/>
          </p:cNvSpPr>
          <p:nvPr/>
        </p:nvSpPr>
        <p:spPr bwMode="auto">
          <a:xfrm>
            <a:off x="1981200" y="533400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3(2 </a:t>
            </a:r>
            <a:r>
              <a:rPr lang="en-US" sz="3600" dirty="0"/>
              <a:t>+ 3)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</a:rPr>
              <a:t>3) Which of the following expressions is equivalent to: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2 + 3 + 2 + 3 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and uses the distributive property.</a:t>
            </a:r>
          </a:p>
        </p:txBody>
      </p:sp>
      <p:sp>
        <p:nvSpPr>
          <p:cNvPr id="6861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" y="3810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Text Box 6"/>
          <p:cNvSpPr txBox="1">
            <a:spLocks noChangeArrowheads="1"/>
          </p:cNvSpPr>
          <p:nvPr/>
        </p:nvSpPr>
        <p:spPr bwMode="auto">
          <a:xfrm>
            <a:off x="1981200" y="396240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2(2 </a:t>
            </a:r>
            <a:r>
              <a:rPr lang="en-US" sz="3600" dirty="0"/>
              <a:t>+ 3)</a:t>
            </a:r>
          </a:p>
        </p:txBody>
      </p:sp>
      <p:sp>
        <p:nvSpPr>
          <p:cNvPr id="68613" name="Text Box 8"/>
          <p:cNvSpPr txBox="1">
            <a:spLocks noChangeArrowheads="1"/>
          </p:cNvSpPr>
          <p:nvPr/>
        </p:nvSpPr>
        <p:spPr bwMode="auto">
          <a:xfrm>
            <a:off x="4724400" y="40386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Correct!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4) Which of the following expressions is equivalent to:</a:t>
            </a:r>
            <a:br>
              <a:rPr lang="en-US" sz="4000" smtClean="0"/>
            </a:br>
            <a:r>
              <a:rPr lang="en-US" sz="4000" smtClean="0"/>
              <a:t>(4 x 3) + (4 x 8) ?</a:t>
            </a:r>
          </a:p>
        </p:txBody>
      </p:sp>
      <p:sp>
        <p:nvSpPr>
          <p:cNvPr id="6963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2578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Text Box 6"/>
          <p:cNvSpPr txBox="1">
            <a:spLocks noChangeArrowheads="1"/>
          </p:cNvSpPr>
          <p:nvPr/>
        </p:nvSpPr>
        <p:spPr bwMode="auto">
          <a:xfrm>
            <a:off x="1828800" y="5410200"/>
            <a:ext cx="373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4(3 </a:t>
            </a:r>
            <a:r>
              <a:rPr lang="en-US" sz="3600" dirty="0"/>
              <a:t>+ 8) </a:t>
            </a:r>
          </a:p>
        </p:txBody>
      </p:sp>
      <p:sp>
        <p:nvSpPr>
          <p:cNvPr id="69637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39624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AutoShape 8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685800" y="2667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Text Box 9"/>
          <p:cNvSpPr txBox="1">
            <a:spLocks noChangeArrowheads="1"/>
          </p:cNvSpPr>
          <p:nvPr/>
        </p:nvSpPr>
        <p:spPr bwMode="auto">
          <a:xfrm>
            <a:off x="1752600" y="4114800"/>
            <a:ext cx="373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8(3 </a:t>
            </a:r>
            <a:r>
              <a:rPr lang="en-US" sz="3600" dirty="0"/>
              <a:t>+ 4) </a:t>
            </a:r>
          </a:p>
        </p:txBody>
      </p:sp>
      <p:sp>
        <p:nvSpPr>
          <p:cNvPr id="69640" name="Text Box 10"/>
          <p:cNvSpPr txBox="1">
            <a:spLocks noChangeArrowheads="1"/>
          </p:cNvSpPr>
          <p:nvPr/>
        </p:nvSpPr>
        <p:spPr bwMode="auto">
          <a:xfrm>
            <a:off x="1752600" y="2895600"/>
            <a:ext cx="373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3(4 </a:t>
            </a:r>
            <a:r>
              <a:rPr lang="en-US" sz="3600" dirty="0"/>
              <a:t>+ 8)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3228</TotalTime>
  <Words>298</Words>
  <Application>Microsoft Office PowerPoint</Application>
  <PresentationFormat>On-screen Show (4:3)</PresentationFormat>
  <Paragraphs>49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The Distributive Property</vt:lpstr>
      <vt:lpstr>Practice Time</vt:lpstr>
      <vt:lpstr>1) Which of the following expressions shows the distributive property for 5(3 + 7)?</vt:lpstr>
      <vt:lpstr>PowerPoint Presentation</vt:lpstr>
      <vt:lpstr>2) Which of the following expressions shows the distributive property for 3(9 + 4) ?</vt:lpstr>
      <vt:lpstr>PowerPoint Presentation</vt:lpstr>
      <vt:lpstr>3) Which of the following expressions is equivalent to: 2 + 3 + 2 + 3  and shows the distributive property.</vt:lpstr>
      <vt:lpstr>PowerPoint Presentation</vt:lpstr>
      <vt:lpstr>4) Which of the following expressions is equivalent to: (4 x 3) + (4 x 8) 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Distributive Property</dc:title>
  <dc:creator>Current User Indians Hill Exe</dc:creator>
  <cp:lastModifiedBy>Felix Morton</cp:lastModifiedBy>
  <cp:revision>42</cp:revision>
  <dcterms:created xsi:type="dcterms:W3CDTF">2012-04-28T23:13:57Z</dcterms:created>
  <dcterms:modified xsi:type="dcterms:W3CDTF">2014-12-01T19:30:14Z</dcterms:modified>
</cp:coreProperties>
</file>